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FE18-FE13-4FA3-8B5F-F5B79CA978C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757F0-B68F-43EE-B84C-3712B4A8B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7C655-7071-4113-8215-A67471FC86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BC2B5B-AF24-4811-AFE0-921F11769FE8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E32DDD-16AD-4DB3-B80E-1AC045176E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35" y="2057400"/>
            <a:ext cx="2999465" cy="2286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3797733" cy="275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572000" cy="381000"/>
          </a:xfrm>
        </p:spPr>
        <p:txBody>
          <a:bodyPr>
            <a:normAutofit fontScale="90000"/>
          </a:bodyPr>
          <a:lstStyle/>
          <a:p>
            <a:r>
              <a:rPr lang="en-US" sz="1800" b="1" u="sng" dirty="0" smtClean="0"/>
              <a:t>SISTEM PENILAIAN MASSA IASSET (web-based)</a:t>
            </a:r>
            <a:endParaRPr lang="en-US" sz="1800" b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33400"/>
            <a:ext cx="2762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9144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istrator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3150" y="914400"/>
            <a:ext cx="2990850" cy="234938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3581400"/>
            <a:ext cx="3409950" cy="27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33400"/>
            <a:ext cx="232008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429000" y="1524000"/>
            <a:ext cx="2286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Paparan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laporan</a:t>
            </a:r>
            <a:r>
              <a:rPr kumimoji="0" lang="en-US" sz="1200" i="0" u="none" strike="noStrike" kern="1200" cap="all" spc="0" normalizeH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statistik</a:t>
            </a:r>
            <a:endParaRPr kumimoji="0" lang="en-US" sz="120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 rot="1240147">
            <a:off x="6754190" y="2003088"/>
            <a:ext cx="2286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Paparan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maklumat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pengguna</a:t>
            </a:r>
            <a:endParaRPr kumimoji="0" lang="en-US" sz="1200" i="0" u="none" strike="noStrike" kern="1200" cap="all" spc="0" normalizeH="0" baseline="0" noProof="0" dirty="0" smtClean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419600" y="4419600"/>
            <a:ext cx="2286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Paparan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remote sensing &amp;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gis</a:t>
            </a:r>
            <a:endParaRPr kumimoji="0" lang="en-US" sz="120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152400" y="5029200"/>
            <a:ext cx="4267200" cy="1527314"/>
            <a:chOff x="228600" y="5330686"/>
            <a:chExt cx="4267200" cy="152731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5330686"/>
              <a:ext cx="3346731" cy="131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14639" y="6069634"/>
              <a:ext cx="2681161" cy="78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 rot="875375">
            <a:off x="841959" y="5673354"/>
            <a:ext cx="2743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Paparan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laporan</a:t>
            </a:r>
            <a:r>
              <a:rPr kumimoji="0" lang="en-US" sz="1200" i="0" u="none" strike="noStrike" kern="1200" cap="all" spc="0" normalizeH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senarai</a:t>
            </a:r>
            <a:r>
              <a:rPr kumimoji="0" lang="en-US" sz="1200" i="0" u="none" strike="noStrike" kern="1200" cap="all" spc="0" normalizeH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nilaian</a:t>
            </a:r>
            <a:endParaRPr kumimoji="0" lang="en-US" sz="120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 rot="993971">
            <a:off x="6872" y="3213587"/>
            <a:ext cx="2286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Maklumat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tahap</a:t>
            </a:r>
            <a:r>
              <a:rPr kumimoji="0" lang="en-US" sz="120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i="0" u="none" strike="noStrike" kern="1200" cap="all" spc="0" normalizeH="0" baseline="0" noProof="0" dirty="0" err="1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pengguna</a:t>
            </a:r>
            <a:endParaRPr kumimoji="0" lang="en-US" sz="120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26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SISTEM PENILAIAN MASSA IASSET (web-based)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PENILAIAN MASSA IASSET (web-based)</dc:title>
  <dc:creator>Administrator</dc:creator>
  <cp:lastModifiedBy>trmntr</cp:lastModifiedBy>
  <cp:revision>1</cp:revision>
  <dcterms:created xsi:type="dcterms:W3CDTF">2015-02-15T07:20:57Z</dcterms:created>
  <dcterms:modified xsi:type="dcterms:W3CDTF">2015-02-15T07:47:31Z</dcterms:modified>
</cp:coreProperties>
</file>